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67" r:id="rId5"/>
    <p:sldId id="262" r:id="rId6"/>
    <p:sldId id="263" r:id="rId7"/>
    <p:sldId id="266" r:id="rId8"/>
    <p:sldId id="264" r:id="rId9"/>
    <p:sldId id="268" r:id="rId10"/>
    <p:sldId id="260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9E4D08A-476B-4F49-9295-C559F9D44A8B}" v="28" dt="2024-05-30T13:41:52.20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UMOULIN Florent" userId="17d7f3e0-c903-42d1-956d-c7c107c750fd" providerId="ADAL" clId="{C9E4D08A-476B-4F49-9295-C559F9D44A8B}"/>
    <pc:docChg chg="undo redo custSel addSld delSld modSld">
      <pc:chgData name="DUMOULIN Florent" userId="17d7f3e0-c903-42d1-956d-c7c107c750fd" providerId="ADAL" clId="{C9E4D08A-476B-4F49-9295-C559F9D44A8B}" dt="2024-05-30T13:44:01.941" v="1334" actId="20577"/>
      <pc:docMkLst>
        <pc:docMk/>
      </pc:docMkLst>
      <pc:sldChg chg="modSp mod">
        <pc:chgData name="DUMOULIN Florent" userId="17d7f3e0-c903-42d1-956d-c7c107c750fd" providerId="ADAL" clId="{C9E4D08A-476B-4F49-9295-C559F9D44A8B}" dt="2024-05-29T14:26:54.539" v="38" actId="113"/>
        <pc:sldMkLst>
          <pc:docMk/>
          <pc:sldMk cId="3257637454" sldId="256"/>
        </pc:sldMkLst>
        <pc:spChg chg="mod">
          <ac:chgData name="DUMOULIN Florent" userId="17d7f3e0-c903-42d1-956d-c7c107c750fd" providerId="ADAL" clId="{C9E4D08A-476B-4F49-9295-C559F9D44A8B}" dt="2024-05-29T14:26:54.539" v="38" actId="113"/>
          <ac:spMkLst>
            <pc:docMk/>
            <pc:sldMk cId="3257637454" sldId="256"/>
            <ac:spMk id="2" creationId="{00000000-0000-0000-0000-000000000000}"/>
          </ac:spMkLst>
        </pc:spChg>
      </pc:sldChg>
      <pc:sldChg chg="modSp mod">
        <pc:chgData name="DUMOULIN Florent" userId="17d7f3e0-c903-42d1-956d-c7c107c750fd" providerId="ADAL" clId="{C9E4D08A-476B-4F49-9295-C559F9D44A8B}" dt="2024-05-30T13:44:01.941" v="1334" actId="20577"/>
        <pc:sldMkLst>
          <pc:docMk/>
          <pc:sldMk cId="1788029330" sldId="258"/>
        </pc:sldMkLst>
        <pc:spChg chg="mod">
          <ac:chgData name="DUMOULIN Florent" userId="17d7f3e0-c903-42d1-956d-c7c107c750fd" providerId="ADAL" clId="{C9E4D08A-476B-4F49-9295-C559F9D44A8B}" dt="2024-05-30T13:44:01.941" v="1334" actId="20577"/>
          <ac:spMkLst>
            <pc:docMk/>
            <pc:sldMk cId="1788029330" sldId="258"/>
            <ac:spMk id="3" creationId="{00000000-0000-0000-0000-000000000000}"/>
          </ac:spMkLst>
        </pc:spChg>
      </pc:sldChg>
      <pc:sldChg chg="modSp mod">
        <pc:chgData name="DUMOULIN Florent" userId="17d7f3e0-c903-42d1-956d-c7c107c750fd" providerId="ADAL" clId="{C9E4D08A-476B-4F49-9295-C559F9D44A8B}" dt="2024-05-30T13:42:41.049" v="1179" actId="20577"/>
        <pc:sldMkLst>
          <pc:docMk/>
          <pc:sldMk cId="4137435376" sldId="260"/>
        </pc:sldMkLst>
        <pc:spChg chg="mod">
          <ac:chgData name="DUMOULIN Florent" userId="17d7f3e0-c903-42d1-956d-c7c107c750fd" providerId="ADAL" clId="{C9E4D08A-476B-4F49-9295-C559F9D44A8B}" dt="2024-05-30T13:41:53.215" v="1153" actId="113"/>
          <ac:spMkLst>
            <pc:docMk/>
            <pc:sldMk cId="4137435376" sldId="260"/>
            <ac:spMk id="2" creationId="{00000000-0000-0000-0000-000000000000}"/>
          </ac:spMkLst>
        </pc:spChg>
        <pc:spChg chg="mod">
          <ac:chgData name="DUMOULIN Florent" userId="17d7f3e0-c903-42d1-956d-c7c107c750fd" providerId="ADAL" clId="{C9E4D08A-476B-4F49-9295-C559F9D44A8B}" dt="2024-05-30T13:42:41.049" v="1179" actId="20577"/>
          <ac:spMkLst>
            <pc:docMk/>
            <pc:sldMk cId="4137435376" sldId="260"/>
            <ac:spMk id="3" creationId="{00000000-0000-0000-0000-000000000000}"/>
          </ac:spMkLst>
        </pc:spChg>
      </pc:sldChg>
      <pc:sldChg chg="modSp del mod">
        <pc:chgData name="DUMOULIN Florent" userId="17d7f3e0-c903-42d1-956d-c7c107c750fd" providerId="ADAL" clId="{C9E4D08A-476B-4F49-9295-C559F9D44A8B}" dt="2024-05-29T15:16:47.197" v="251" actId="47"/>
        <pc:sldMkLst>
          <pc:docMk/>
          <pc:sldMk cId="1472040623" sldId="261"/>
        </pc:sldMkLst>
        <pc:spChg chg="mod">
          <ac:chgData name="DUMOULIN Florent" userId="17d7f3e0-c903-42d1-956d-c7c107c750fd" providerId="ADAL" clId="{C9E4D08A-476B-4F49-9295-C559F9D44A8B}" dt="2024-05-29T15:12:10.025" v="225"/>
          <ac:spMkLst>
            <pc:docMk/>
            <pc:sldMk cId="1472040623" sldId="261"/>
            <ac:spMk id="2" creationId="{7C3F9ECE-2A15-9426-5D79-B5464BC44405}"/>
          </ac:spMkLst>
        </pc:spChg>
        <pc:spChg chg="mod">
          <ac:chgData name="DUMOULIN Florent" userId="17d7f3e0-c903-42d1-956d-c7c107c750fd" providerId="ADAL" clId="{C9E4D08A-476B-4F49-9295-C559F9D44A8B}" dt="2024-05-29T15:11:38.306" v="204" actId="20577"/>
          <ac:spMkLst>
            <pc:docMk/>
            <pc:sldMk cId="1472040623" sldId="261"/>
            <ac:spMk id="3" creationId="{200610F1-6BE1-5C2E-F72C-71644958AD1A}"/>
          </ac:spMkLst>
        </pc:spChg>
      </pc:sldChg>
      <pc:sldChg chg="modSp mod">
        <pc:chgData name="DUMOULIN Florent" userId="17d7f3e0-c903-42d1-956d-c7c107c750fd" providerId="ADAL" clId="{C9E4D08A-476B-4F49-9295-C559F9D44A8B}" dt="2024-05-29T15:49:15.331" v="409" actId="20577"/>
        <pc:sldMkLst>
          <pc:docMk/>
          <pc:sldMk cId="3159562032" sldId="262"/>
        </pc:sldMkLst>
        <pc:spChg chg="mod">
          <ac:chgData name="DUMOULIN Florent" userId="17d7f3e0-c903-42d1-956d-c7c107c750fd" providerId="ADAL" clId="{C9E4D08A-476B-4F49-9295-C559F9D44A8B}" dt="2024-05-29T15:49:15.331" v="409" actId="20577"/>
          <ac:spMkLst>
            <pc:docMk/>
            <pc:sldMk cId="3159562032" sldId="262"/>
            <ac:spMk id="2" creationId="{029794CC-AE6B-F7FF-C231-51EA5BEE74D6}"/>
          </ac:spMkLst>
        </pc:spChg>
        <pc:spChg chg="mod">
          <ac:chgData name="DUMOULIN Florent" userId="17d7f3e0-c903-42d1-956d-c7c107c750fd" providerId="ADAL" clId="{C9E4D08A-476B-4F49-9295-C559F9D44A8B}" dt="2024-05-29T15:46:43.411" v="394" actId="113"/>
          <ac:spMkLst>
            <pc:docMk/>
            <pc:sldMk cId="3159562032" sldId="262"/>
            <ac:spMk id="3" creationId="{A3AB379F-8777-B18C-1C13-D6D7D415E901}"/>
          </ac:spMkLst>
        </pc:spChg>
      </pc:sldChg>
      <pc:sldChg chg="modSp mod">
        <pc:chgData name="DUMOULIN Florent" userId="17d7f3e0-c903-42d1-956d-c7c107c750fd" providerId="ADAL" clId="{C9E4D08A-476B-4F49-9295-C559F9D44A8B}" dt="2024-05-29T16:14:31.618" v="643" actId="20577"/>
        <pc:sldMkLst>
          <pc:docMk/>
          <pc:sldMk cId="3508716588" sldId="263"/>
        </pc:sldMkLst>
        <pc:spChg chg="mod">
          <ac:chgData name="DUMOULIN Florent" userId="17d7f3e0-c903-42d1-956d-c7c107c750fd" providerId="ADAL" clId="{C9E4D08A-476B-4F49-9295-C559F9D44A8B}" dt="2024-05-29T15:49:31.703" v="447" actId="113"/>
          <ac:spMkLst>
            <pc:docMk/>
            <pc:sldMk cId="3508716588" sldId="263"/>
            <ac:spMk id="2" creationId="{84611B48-6038-3F55-674E-6C4D47BCF7F7}"/>
          </ac:spMkLst>
        </pc:spChg>
        <pc:spChg chg="mod">
          <ac:chgData name="DUMOULIN Florent" userId="17d7f3e0-c903-42d1-956d-c7c107c750fd" providerId="ADAL" clId="{C9E4D08A-476B-4F49-9295-C559F9D44A8B}" dt="2024-05-29T16:14:31.618" v="643" actId="20577"/>
          <ac:spMkLst>
            <pc:docMk/>
            <pc:sldMk cId="3508716588" sldId="263"/>
            <ac:spMk id="3" creationId="{03D7ADA3-DDD7-8551-CFE8-00ECA46884EC}"/>
          </ac:spMkLst>
        </pc:spChg>
      </pc:sldChg>
      <pc:sldChg chg="modSp mod">
        <pc:chgData name="DUMOULIN Florent" userId="17d7f3e0-c903-42d1-956d-c7c107c750fd" providerId="ADAL" clId="{C9E4D08A-476B-4F49-9295-C559F9D44A8B}" dt="2024-05-30T13:37:14" v="1097" actId="20577"/>
        <pc:sldMkLst>
          <pc:docMk/>
          <pc:sldMk cId="403975806" sldId="264"/>
        </pc:sldMkLst>
        <pc:spChg chg="mod">
          <ac:chgData name="DUMOULIN Florent" userId="17d7f3e0-c903-42d1-956d-c7c107c750fd" providerId="ADAL" clId="{C9E4D08A-476B-4F49-9295-C559F9D44A8B}" dt="2024-05-30T13:36:18.054" v="1033" actId="113"/>
          <ac:spMkLst>
            <pc:docMk/>
            <pc:sldMk cId="403975806" sldId="264"/>
            <ac:spMk id="2" creationId="{731ECB75-4369-8B25-6D34-5E81C148390E}"/>
          </ac:spMkLst>
        </pc:spChg>
        <pc:spChg chg="mod">
          <ac:chgData name="DUMOULIN Florent" userId="17d7f3e0-c903-42d1-956d-c7c107c750fd" providerId="ADAL" clId="{C9E4D08A-476B-4F49-9295-C559F9D44A8B}" dt="2024-05-30T13:37:14" v="1097" actId="20577"/>
          <ac:spMkLst>
            <pc:docMk/>
            <pc:sldMk cId="403975806" sldId="264"/>
            <ac:spMk id="3" creationId="{1B5C748B-7095-FAB3-0266-40B20BCB4AF7}"/>
          </ac:spMkLst>
        </pc:spChg>
      </pc:sldChg>
      <pc:sldChg chg="addSp modSp mod">
        <pc:chgData name="DUMOULIN Florent" userId="17d7f3e0-c903-42d1-956d-c7c107c750fd" providerId="ADAL" clId="{C9E4D08A-476B-4F49-9295-C559F9D44A8B}" dt="2024-05-29T15:16:39.540" v="250" actId="113"/>
        <pc:sldMkLst>
          <pc:docMk/>
          <pc:sldMk cId="4070507801" sldId="265"/>
        </pc:sldMkLst>
        <pc:spChg chg="mod">
          <ac:chgData name="DUMOULIN Florent" userId="17d7f3e0-c903-42d1-956d-c7c107c750fd" providerId="ADAL" clId="{C9E4D08A-476B-4F49-9295-C559F9D44A8B}" dt="2024-05-29T15:13:44.151" v="226" actId="1076"/>
          <ac:spMkLst>
            <pc:docMk/>
            <pc:sldMk cId="4070507801" sldId="265"/>
            <ac:spMk id="2" creationId="{D414F02F-6291-4DA1-1DB4-F6809262981F}"/>
          </ac:spMkLst>
        </pc:spChg>
        <pc:spChg chg="mod">
          <ac:chgData name="DUMOULIN Florent" userId="17d7f3e0-c903-42d1-956d-c7c107c750fd" providerId="ADAL" clId="{C9E4D08A-476B-4F49-9295-C559F9D44A8B}" dt="2024-05-29T15:16:30.981" v="249" actId="113"/>
          <ac:spMkLst>
            <pc:docMk/>
            <pc:sldMk cId="4070507801" sldId="265"/>
            <ac:spMk id="3" creationId="{B7566A92-CD97-1207-C145-7BC3064AC470}"/>
          </ac:spMkLst>
        </pc:spChg>
        <pc:spChg chg="add mod">
          <ac:chgData name="DUMOULIN Florent" userId="17d7f3e0-c903-42d1-956d-c7c107c750fd" providerId="ADAL" clId="{C9E4D08A-476B-4F49-9295-C559F9D44A8B}" dt="2024-05-29T15:16:22.946" v="248" actId="1076"/>
          <ac:spMkLst>
            <pc:docMk/>
            <pc:sldMk cId="4070507801" sldId="265"/>
            <ac:spMk id="4" creationId="{8354DF98-18E7-C9B6-C4F4-6638D48902D0}"/>
          </ac:spMkLst>
        </pc:spChg>
        <pc:spChg chg="add mod">
          <ac:chgData name="DUMOULIN Florent" userId="17d7f3e0-c903-42d1-956d-c7c107c750fd" providerId="ADAL" clId="{C9E4D08A-476B-4F49-9295-C559F9D44A8B}" dt="2024-05-29T15:16:39.540" v="250" actId="113"/>
          <ac:spMkLst>
            <pc:docMk/>
            <pc:sldMk cId="4070507801" sldId="265"/>
            <ac:spMk id="5" creationId="{B77DF89B-7797-846A-BB05-90564AD017B6}"/>
          </ac:spMkLst>
        </pc:spChg>
      </pc:sldChg>
      <pc:sldChg chg="modSp mod">
        <pc:chgData name="DUMOULIN Florent" userId="17d7f3e0-c903-42d1-956d-c7c107c750fd" providerId="ADAL" clId="{C9E4D08A-476B-4F49-9295-C559F9D44A8B}" dt="2024-05-30T13:35:47.809" v="1010"/>
        <pc:sldMkLst>
          <pc:docMk/>
          <pc:sldMk cId="1559781863" sldId="266"/>
        </pc:sldMkLst>
        <pc:spChg chg="mod">
          <ac:chgData name="DUMOULIN Florent" userId="17d7f3e0-c903-42d1-956d-c7c107c750fd" providerId="ADAL" clId="{C9E4D08A-476B-4F49-9295-C559F9D44A8B}" dt="2024-05-30T13:30:02.843" v="772" actId="1036"/>
          <ac:spMkLst>
            <pc:docMk/>
            <pc:sldMk cId="1559781863" sldId="266"/>
            <ac:spMk id="2" creationId="{8539E33A-A015-DCEC-5293-797D929DFBA5}"/>
          </ac:spMkLst>
        </pc:spChg>
        <pc:graphicFrameChg chg="mod modGraphic">
          <ac:chgData name="DUMOULIN Florent" userId="17d7f3e0-c903-42d1-956d-c7c107c750fd" providerId="ADAL" clId="{C9E4D08A-476B-4F49-9295-C559F9D44A8B}" dt="2024-05-30T13:35:47.809" v="1010"/>
          <ac:graphicFrameMkLst>
            <pc:docMk/>
            <pc:sldMk cId="1559781863" sldId="266"/>
            <ac:graphicFrameMk id="11" creationId="{37A92156-055E-573E-6455-3F8503AE45C6}"/>
          </ac:graphicFrameMkLst>
        </pc:graphicFrameChg>
      </pc:sldChg>
      <pc:sldChg chg="modSp mod">
        <pc:chgData name="DUMOULIN Florent" userId="17d7f3e0-c903-42d1-956d-c7c107c750fd" providerId="ADAL" clId="{C9E4D08A-476B-4F49-9295-C559F9D44A8B}" dt="2024-05-29T15:32:24.331" v="373" actId="1076"/>
        <pc:sldMkLst>
          <pc:docMk/>
          <pc:sldMk cId="3117033354" sldId="267"/>
        </pc:sldMkLst>
        <pc:spChg chg="mod">
          <ac:chgData name="DUMOULIN Florent" userId="17d7f3e0-c903-42d1-956d-c7c107c750fd" providerId="ADAL" clId="{C9E4D08A-476B-4F49-9295-C559F9D44A8B}" dt="2024-05-29T15:17:42.856" v="293"/>
          <ac:spMkLst>
            <pc:docMk/>
            <pc:sldMk cId="3117033354" sldId="267"/>
            <ac:spMk id="2" creationId="{E58D1223-B3E3-0B5B-09BA-EBA2E77B82D9}"/>
          </ac:spMkLst>
        </pc:spChg>
        <pc:spChg chg="mod">
          <ac:chgData name="DUMOULIN Florent" userId="17d7f3e0-c903-42d1-956d-c7c107c750fd" providerId="ADAL" clId="{C9E4D08A-476B-4F49-9295-C559F9D44A8B}" dt="2024-05-29T15:32:24.331" v="373" actId="1076"/>
          <ac:spMkLst>
            <pc:docMk/>
            <pc:sldMk cId="3117033354" sldId="267"/>
            <ac:spMk id="6" creationId="{7D5F6981-FB5D-1EDB-A1C5-F5C3678234E5}"/>
          </ac:spMkLst>
        </pc:spChg>
        <pc:graphicFrameChg chg="mod modGraphic">
          <ac:chgData name="DUMOULIN Florent" userId="17d7f3e0-c903-42d1-956d-c7c107c750fd" providerId="ADAL" clId="{C9E4D08A-476B-4F49-9295-C559F9D44A8B}" dt="2024-05-29T15:32:18.750" v="372" actId="20577"/>
          <ac:graphicFrameMkLst>
            <pc:docMk/>
            <pc:sldMk cId="3117033354" sldId="267"/>
            <ac:graphicFrameMk id="4" creationId="{99DB70CD-A589-F55F-BEF7-AE995676CF3B}"/>
          </ac:graphicFrameMkLst>
        </pc:graphicFrameChg>
      </pc:sldChg>
      <pc:sldChg chg="modSp mod">
        <pc:chgData name="DUMOULIN Florent" userId="17d7f3e0-c903-42d1-956d-c7c107c750fd" providerId="ADAL" clId="{C9E4D08A-476B-4F49-9295-C559F9D44A8B}" dt="2024-05-30T13:42:52.348" v="1181" actId="27636"/>
        <pc:sldMkLst>
          <pc:docMk/>
          <pc:sldMk cId="987076340" sldId="268"/>
        </pc:sldMkLst>
        <pc:spChg chg="mod">
          <ac:chgData name="DUMOULIN Florent" userId="17d7f3e0-c903-42d1-956d-c7c107c750fd" providerId="ADAL" clId="{C9E4D08A-476B-4F49-9295-C559F9D44A8B}" dt="2024-05-30T13:41:36.401" v="1150" actId="113"/>
          <ac:spMkLst>
            <pc:docMk/>
            <pc:sldMk cId="987076340" sldId="268"/>
            <ac:spMk id="2" creationId="{47482F71-231E-3069-5D20-F5B6637C1B62}"/>
          </ac:spMkLst>
        </pc:spChg>
        <pc:spChg chg="mod">
          <ac:chgData name="DUMOULIN Florent" userId="17d7f3e0-c903-42d1-956d-c7c107c750fd" providerId="ADAL" clId="{C9E4D08A-476B-4F49-9295-C559F9D44A8B}" dt="2024-05-30T13:42:52.348" v="1181" actId="27636"/>
          <ac:spMkLst>
            <pc:docMk/>
            <pc:sldMk cId="987076340" sldId="268"/>
            <ac:spMk id="3" creationId="{293D8F37-E2E0-C8BF-EBB1-21E80B77F3C0}"/>
          </ac:spMkLst>
        </pc:spChg>
      </pc:sldChg>
      <pc:sldChg chg="delSp new del mod">
        <pc:chgData name="DUMOULIN Florent" userId="17d7f3e0-c903-42d1-956d-c7c107c750fd" providerId="ADAL" clId="{C9E4D08A-476B-4F49-9295-C559F9D44A8B}" dt="2024-05-29T15:00:59.535" v="186" actId="47"/>
        <pc:sldMkLst>
          <pc:docMk/>
          <pc:sldMk cId="2931925652" sldId="269"/>
        </pc:sldMkLst>
        <pc:spChg chg="del">
          <ac:chgData name="DUMOULIN Florent" userId="17d7f3e0-c903-42d1-956d-c7c107c750fd" providerId="ADAL" clId="{C9E4D08A-476B-4F49-9295-C559F9D44A8B}" dt="2024-05-29T14:29:04.229" v="40" actId="478"/>
          <ac:spMkLst>
            <pc:docMk/>
            <pc:sldMk cId="2931925652" sldId="269"/>
            <ac:spMk id="2" creationId="{9532D71B-B6D4-6E9E-8B22-945C229C104C}"/>
          </ac:spMkLst>
        </pc:spChg>
        <pc:spChg chg="del">
          <ac:chgData name="DUMOULIN Florent" userId="17d7f3e0-c903-42d1-956d-c7c107c750fd" providerId="ADAL" clId="{C9E4D08A-476B-4F49-9295-C559F9D44A8B}" dt="2024-05-29T14:29:06.650" v="41" actId="478"/>
          <ac:spMkLst>
            <pc:docMk/>
            <pc:sldMk cId="2931925652" sldId="269"/>
            <ac:spMk id="3" creationId="{CA6EB24F-7AFB-6EB2-F448-28AF09F02C0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847861" y="2130426"/>
            <a:ext cx="6429739" cy="1470025"/>
          </a:xfrm>
        </p:spPr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847861" y="3886200"/>
            <a:ext cx="6528725" cy="17526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dirty="0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7DEA7B06-7459-4235-B1D8-22ABB208AC15}" type="datetimeFigureOut">
              <a:rPr lang="fr-FR" smtClean="0"/>
              <a:t>30/05/2024</a:t>
            </a:fld>
            <a:endParaRPr lang="fr-FR"/>
          </a:p>
        </p:txBody>
      </p:sp>
      <p:pic>
        <p:nvPicPr>
          <p:cNvPr id="7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921" r="-38921"/>
          <a:stretch>
            <a:fillRect/>
          </a:stretch>
        </p:blipFill>
        <p:spPr bwMode="auto">
          <a:xfrm>
            <a:off x="-14177" y="-21266"/>
            <a:ext cx="6182185" cy="68792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67740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63108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552" y="-11548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565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63108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0992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167" y="-26988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335360" y="6356351"/>
            <a:ext cx="2844800" cy="365125"/>
          </a:xfrm>
        </p:spPr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47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lang="fr-FR" sz="3600" kern="1200" dirty="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dirty="0"/>
              <a:t>Sommaire</a:t>
            </a:r>
          </a:p>
        </p:txBody>
      </p:sp>
      <p:sp>
        <p:nvSpPr>
          <p:cNvPr id="3" name="Rectangle 2"/>
          <p:cNvSpPr/>
          <p:nvPr userDrawn="1"/>
        </p:nvSpPr>
        <p:spPr bwMode="gray">
          <a:xfrm rot="21208857">
            <a:off x="658284" y="1724025"/>
            <a:ext cx="872067" cy="503238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bg1">
                <a:lumMod val="6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3500" tIns="0" rIns="64800" b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endParaRPr lang="fr-FR" sz="1800" b="1" kern="0" dirty="0">
              <a:solidFill>
                <a:prstClr val="white"/>
              </a:solidFill>
              <a:latin typeface="+mj-lt"/>
              <a:cs typeface="+mn-cs"/>
            </a:endParaRPr>
          </a:p>
        </p:txBody>
      </p:sp>
      <p:sp>
        <p:nvSpPr>
          <p:cNvPr id="4" name="Rectangle 7"/>
          <p:cNvSpPr>
            <a:spLocks noChangeArrowheads="1"/>
          </p:cNvSpPr>
          <p:nvPr userDrawn="1"/>
        </p:nvSpPr>
        <p:spPr bwMode="gray">
          <a:xfrm>
            <a:off x="624418" y="1724026"/>
            <a:ext cx="869949" cy="504825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 lIns="63500" tIns="0" rIns="64800" bIns="0" anchor="ctr"/>
          <a:lstStyle>
            <a:lvl1pPr>
              <a:lnSpc>
                <a:spcPts val="1200"/>
              </a:lnSpc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1pPr>
            <a:lvl2pPr marL="742950" indent="-285750">
              <a:lnSpc>
                <a:spcPts val="1200"/>
              </a:lnSpc>
              <a:buClr>
                <a:schemeClr val="tx2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2pPr>
            <a:lvl3pPr marL="1143000" indent="-228600">
              <a:lnSpc>
                <a:spcPts val="1200"/>
              </a:lnSpc>
              <a:buFont typeface="Lucida Grande"/>
              <a:buChar char="-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3pPr>
            <a:lvl4pPr marL="1600200" indent="-228600">
              <a:lnSpc>
                <a:spcPts val="1200"/>
              </a:lnSpc>
              <a:buFont typeface="Arial" pitchFamily="34" charset="0"/>
              <a:buChar char="•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4pPr>
            <a:lvl5pPr marL="2057400" indent="-228600">
              <a:lnSpc>
                <a:spcPts val="1200"/>
              </a:lnSpc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5pPr>
            <a:lvl6pPr marL="25146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6pPr>
            <a:lvl7pPr marL="29718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7pPr>
            <a:lvl8pPr marL="34290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8pPr>
            <a:lvl9pPr marL="38862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9pPr>
          </a:lstStyle>
          <a:p>
            <a:pPr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fr-FR" altLang="fr-FR" sz="1800" b="1" kern="0">
                <a:solidFill>
                  <a:prstClr val="white"/>
                </a:solidFill>
                <a:latin typeface="+mj-lt"/>
              </a:rPr>
              <a:t>1</a:t>
            </a:r>
          </a:p>
        </p:txBody>
      </p:sp>
      <p:sp>
        <p:nvSpPr>
          <p:cNvPr id="5" name="ZoneTexte 7"/>
          <p:cNvSpPr txBox="1">
            <a:spLocks noChangeArrowheads="1"/>
          </p:cNvSpPr>
          <p:nvPr userDrawn="1"/>
        </p:nvSpPr>
        <p:spPr bwMode="auto">
          <a:xfrm>
            <a:off x="1871134" y="1838326"/>
            <a:ext cx="683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lnSpc>
                <a:spcPts val="1200"/>
              </a:lnSpc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1pPr>
            <a:lvl2pPr marL="742950" indent="-285750">
              <a:lnSpc>
                <a:spcPts val="1200"/>
              </a:lnSpc>
              <a:buClr>
                <a:schemeClr val="tx2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2pPr>
            <a:lvl3pPr marL="1143000" indent="-228600">
              <a:lnSpc>
                <a:spcPts val="1200"/>
              </a:lnSpc>
              <a:buFont typeface="Lucida Grande"/>
              <a:buChar char="-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3pPr>
            <a:lvl4pPr marL="1600200" indent="-228600">
              <a:lnSpc>
                <a:spcPts val="1200"/>
              </a:lnSpc>
              <a:buFont typeface="Arial" pitchFamily="34" charset="0"/>
              <a:buChar char="•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4pPr>
            <a:lvl5pPr marL="2057400" indent="-228600">
              <a:lnSpc>
                <a:spcPts val="1200"/>
              </a:lnSpc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5pPr>
            <a:lvl6pPr marL="25146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6pPr>
            <a:lvl7pPr marL="29718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7pPr>
            <a:lvl8pPr marL="34290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8pPr>
            <a:lvl9pPr marL="38862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9pPr>
          </a:lstStyle>
          <a:p>
            <a:pPr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altLang="fr-FR" sz="2000" b="1" dirty="0">
                <a:solidFill>
                  <a:srgbClr val="C00000"/>
                </a:solidFill>
                <a:latin typeface="+mj-lt"/>
                <a:ea typeface="+mn-ea"/>
                <a:cs typeface="Arial" pitchFamily="34" charset="0"/>
              </a:rPr>
              <a:t>Titre</a:t>
            </a:r>
            <a:r>
              <a:rPr lang="fr-FR" altLang="fr-FR" sz="2000" b="1" baseline="0" dirty="0">
                <a:solidFill>
                  <a:srgbClr val="C00000"/>
                </a:solidFill>
                <a:latin typeface="+mj-lt"/>
                <a:ea typeface="+mn-ea"/>
                <a:cs typeface="Arial" pitchFamily="34" charset="0"/>
              </a:rPr>
              <a:t> 1</a:t>
            </a:r>
            <a:endParaRPr lang="fr-FR" altLang="fr-FR" sz="2000" b="1" dirty="0">
              <a:solidFill>
                <a:srgbClr val="C00000"/>
              </a:solidFill>
              <a:latin typeface="+mj-lt"/>
              <a:ea typeface="+mn-ea"/>
              <a:cs typeface="Arial" pitchFamily="34" charset="0"/>
            </a:endParaRPr>
          </a:p>
        </p:txBody>
      </p:sp>
      <p:sp>
        <p:nvSpPr>
          <p:cNvPr id="6" name="Rectangle 5"/>
          <p:cNvSpPr/>
          <p:nvPr userDrawn="1"/>
        </p:nvSpPr>
        <p:spPr bwMode="gray">
          <a:xfrm rot="21208857">
            <a:off x="651933" y="2614614"/>
            <a:ext cx="872067" cy="503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3500" tIns="0" rIns="64800" b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endParaRPr lang="fr-FR" sz="1800" b="1" kern="0" dirty="0">
              <a:solidFill>
                <a:prstClr val="white">
                  <a:lumMod val="65000"/>
                </a:prstClr>
              </a:solidFill>
              <a:latin typeface="+mj-lt"/>
              <a:cs typeface="+mn-cs"/>
            </a:endParaRPr>
          </a:p>
        </p:txBody>
      </p:sp>
      <p:sp>
        <p:nvSpPr>
          <p:cNvPr id="7" name="Rectangle 19"/>
          <p:cNvSpPr>
            <a:spLocks noChangeArrowheads="1"/>
          </p:cNvSpPr>
          <p:nvPr userDrawn="1"/>
        </p:nvSpPr>
        <p:spPr bwMode="gray">
          <a:xfrm>
            <a:off x="618067" y="2614614"/>
            <a:ext cx="869951" cy="5048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lIns="63500" tIns="0" rIns="64800" bIns="0" anchor="ctr"/>
          <a:lstStyle>
            <a:lvl1pPr>
              <a:lnSpc>
                <a:spcPts val="1200"/>
              </a:lnSpc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1pPr>
            <a:lvl2pPr marL="742950" indent="-285750">
              <a:lnSpc>
                <a:spcPts val="1200"/>
              </a:lnSpc>
              <a:buClr>
                <a:schemeClr val="tx2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2pPr>
            <a:lvl3pPr marL="1143000" indent="-228600">
              <a:lnSpc>
                <a:spcPts val="1200"/>
              </a:lnSpc>
              <a:buFont typeface="Lucida Grande"/>
              <a:buChar char="-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3pPr>
            <a:lvl4pPr marL="1600200" indent="-228600">
              <a:lnSpc>
                <a:spcPts val="1200"/>
              </a:lnSpc>
              <a:buFont typeface="Arial" pitchFamily="34" charset="0"/>
              <a:buChar char="•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4pPr>
            <a:lvl5pPr marL="2057400" indent="-228600">
              <a:lnSpc>
                <a:spcPts val="1200"/>
              </a:lnSpc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5pPr>
            <a:lvl6pPr marL="25146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6pPr>
            <a:lvl7pPr marL="29718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7pPr>
            <a:lvl8pPr marL="34290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8pPr>
            <a:lvl9pPr marL="38862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9pPr>
          </a:lstStyle>
          <a:p>
            <a:pPr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fr-FR" altLang="fr-FR" sz="1800" b="1" kern="0">
                <a:solidFill>
                  <a:prstClr val="white"/>
                </a:solidFill>
                <a:latin typeface="+mj-lt"/>
              </a:rPr>
              <a:t>2</a:t>
            </a:r>
          </a:p>
        </p:txBody>
      </p:sp>
      <p:sp>
        <p:nvSpPr>
          <p:cNvPr id="8" name="ZoneTexte 23"/>
          <p:cNvSpPr txBox="1">
            <a:spLocks noChangeArrowheads="1"/>
          </p:cNvSpPr>
          <p:nvPr userDrawn="1"/>
        </p:nvSpPr>
        <p:spPr bwMode="auto">
          <a:xfrm>
            <a:off x="1866900" y="2728914"/>
            <a:ext cx="683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 3" pitchFamily="18" charset="2"/>
              </a:rPr>
              <a:t>Titre 2</a:t>
            </a:r>
          </a:p>
        </p:txBody>
      </p:sp>
      <p:sp>
        <p:nvSpPr>
          <p:cNvPr id="9" name="Rectangle 8"/>
          <p:cNvSpPr/>
          <p:nvPr userDrawn="1"/>
        </p:nvSpPr>
        <p:spPr bwMode="gray">
          <a:xfrm rot="21208857">
            <a:off x="658663" y="3538334"/>
            <a:ext cx="872067" cy="503237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63500" tIns="0" rIns="64800" bIns="0" anchor="ctr"/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buSzPct val="90000"/>
              <a:defRPr/>
            </a:pPr>
            <a:endParaRPr lang="fr-FR" sz="1800" b="1" kern="0" dirty="0">
              <a:solidFill>
                <a:prstClr val="white">
                  <a:lumMod val="65000"/>
                </a:prstClr>
              </a:solidFill>
              <a:latin typeface="+mj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gray">
          <a:xfrm>
            <a:off x="624797" y="3538334"/>
            <a:ext cx="869951" cy="504825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txBody>
          <a:bodyPr lIns="63500" tIns="0" rIns="64800" bIns="0" anchor="ctr"/>
          <a:lstStyle>
            <a:lvl1pPr>
              <a:lnSpc>
                <a:spcPts val="1200"/>
              </a:lnSpc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1pPr>
            <a:lvl2pPr marL="742950" indent="-285750">
              <a:lnSpc>
                <a:spcPts val="1200"/>
              </a:lnSpc>
              <a:buClr>
                <a:schemeClr val="tx2"/>
              </a:buClr>
              <a:buFont typeface="Wingdings" pitchFamily="2" charset="2"/>
              <a:buChar char="§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2pPr>
            <a:lvl3pPr marL="1143000" indent="-228600">
              <a:lnSpc>
                <a:spcPts val="1200"/>
              </a:lnSpc>
              <a:buFont typeface="Lucida Grande"/>
              <a:buChar char="-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3pPr>
            <a:lvl4pPr marL="1600200" indent="-228600">
              <a:lnSpc>
                <a:spcPts val="1200"/>
              </a:lnSpc>
              <a:buFont typeface="Arial" pitchFamily="34" charset="0"/>
              <a:buChar char="•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4pPr>
            <a:lvl5pPr marL="2057400" indent="-228600">
              <a:lnSpc>
                <a:spcPts val="1200"/>
              </a:lnSpc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5pPr>
            <a:lvl6pPr marL="25146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6pPr>
            <a:lvl7pPr marL="29718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7pPr>
            <a:lvl8pPr marL="34290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8pPr>
            <a:lvl9pPr marL="3886200" indent="-228600" defTabSz="457200" eaLnBrk="0" fontAlgn="base" hangingPunct="0">
              <a:lnSpc>
                <a:spcPts val="1200"/>
              </a:lnSpc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 sz="1000">
                <a:solidFill>
                  <a:schemeClr val="tx1"/>
                </a:solidFill>
                <a:latin typeface="Arial Regular"/>
                <a:ea typeface="Arial Regular"/>
                <a:cs typeface="Arial Regular"/>
              </a:defRPr>
            </a:lvl9pPr>
          </a:lstStyle>
          <a:p>
            <a:pPr algn="ctr" defTabSz="45720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90000"/>
              <a:defRPr/>
            </a:pPr>
            <a:r>
              <a:rPr lang="fr-FR" altLang="fr-FR" sz="1800" b="1" kern="0" dirty="0">
                <a:solidFill>
                  <a:prstClr val="white"/>
                </a:solidFill>
                <a:latin typeface="+mj-lt"/>
              </a:rPr>
              <a:t>3</a:t>
            </a:r>
          </a:p>
        </p:txBody>
      </p:sp>
      <p:sp>
        <p:nvSpPr>
          <p:cNvPr id="11" name="ZoneTexte 23"/>
          <p:cNvSpPr txBox="1">
            <a:spLocks noChangeArrowheads="1"/>
          </p:cNvSpPr>
          <p:nvPr userDrawn="1"/>
        </p:nvSpPr>
        <p:spPr bwMode="auto">
          <a:xfrm>
            <a:off x="1873630" y="3652634"/>
            <a:ext cx="6832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457200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defTabSz="457200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defTabSz="457200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defTabSz="457200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fr-FR" altLang="fr-FR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sym typeface="Wingdings 3" pitchFamily="18" charset="2"/>
              </a:rPr>
              <a:t>Titre 3</a:t>
            </a:r>
          </a:p>
        </p:txBody>
      </p:sp>
    </p:spTree>
    <p:extLst>
      <p:ext uri="{BB962C8B-B14F-4D97-AF65-F5344CB8AC3E}">
        <p14:creationId xmlns:p14="http://schemas.microsoft.com/office/powerpoint/2010/main" val="3766592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37312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167" y="-26988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/>
              <a:t>Modifiez les styles du texte du masque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37839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37312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181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37312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0" y="2896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591124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37312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167" y="-26988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C00000"/>
                </a:solidFill>
              </a:defRPr>
            </a:lvl1pPr>
          </a:lstStyle>
          <a:p>
            <a:r>
              <a:rPr lang="fr-FR" dirty="0"/>
              <a:t>Modifiez le style du titre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3261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37312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167" y="-26988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3561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31229" y="6263108"/>
            <a:ext cx="3217432" cy="3968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age 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167" y="-1192"/>
            <a:ext cx="7289800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42890-846D-4DF0-9EDD-A525E869646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361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3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270" r="-39270"/>
          <a:stretch>
            <a:fillRect/>
          </a:stretch>
        </p:blipFill>
        <p:spPr bwMode="auto">
          <a:xfrm>
            <a:off x="-21167" y="-26988"/>
            <a:ext cx="5829135" cy="68865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Modifiez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239349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42890-846D-4DF0-9EDD-A525E8696468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5" name="Image 4" descr="Une image contenant texte, coup de poing américain, arme, ciseaux&#10;&#10;Description générée automatiquement">
            <a:extLst>
              <a:ext uri="{FF2B5EF4-FFF2-40B4-BE49-F238E27FC236}">
                <a16:creationId xmlns:a16="http://schemas.microsoft.com/office/drawing/2014/main" id="{434759B1-F76E-485E-A44F-845CC56A0FD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8288" y="6039982"/>
            <a:ext cx="2975948" cy="5307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7724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9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457200" indent="-457200" algn="l" defTabSz="914400" rtl="0" eaLnBrk="1" latinLnBrk="0" hangingPunct="1">
        <a:spcBef>
          <a:spcPct val="20000"/>
        </a:spcBef>
        <a:buClr>
          <a:srgbClr val="C00000"/>
        </a:buClr>
        <a:buFont typeface="Wingdings" panose="05000000000000000000" pitchFamily="2" charset="2"/>
        <a:buChar char="ü"/>
        <a:defRPr sz="3200" kern="1200">
          <a:solidFill>
            <a:srgbClr val="C000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anose="05000000000000000000" pitchFamily="2" charset="2"/>
        <a:buChar char="§"/>
        <a:defRPr sz="2800" kern="1200">
          <a:solidFill>
            <a:schemeClr val="tx1">
              <a:lumMod val="50000"/>
              <a:lumOff val="50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1jeune1solution.gouv.fr/articles/stage-de-second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ducation.gouv.fr/reussir-au-lycee/un-stage-en-juin-pour-les-eleves-de-seconde-generale-et-technologique-380196" TargetMode="External"/><Relationship Id="rId2" Type="http://schemas.openxmlformats.org/officeDocument/2006/relationships/hyperlink" Target="https://www.education.gouv.fr/stage-de-3e-des-informations-pour-accompagner-l-organisation-et-le-suivi-du-stage-306708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h.agea.fr/mes-outils/livret-daccueil-en-agence-dassurance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rh.agea.fr/system/files/media/document/Kit%20pedagogique%20-%20guide%20professionnel.pdf" TargetMode="External"/><Relationship Id="rId2" Type="http://schemas.openxmlformats.org/officeDocument/2006/relationships/hyperlink" Target="https://www.jassuremonfutur.fr/link/avenir-garanti/avenir-garanti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423592" y="2204864"/>
            <a:ext cx="10102147" cy="1470025"/>
          </a:xfrm>
        </p:spPr>
        <p:txBody>
          <a:bodyPr>
            <a:noAutofit/>
          </a:bodyPr>
          <a:lstStyle/>
          <a:p>
            <a:r>
              <a:rPr lang="fr-FR" b="1" dirty="0">
                <a:cs typeface="Arial" panose="020B0604020202020204" pitchFamily="34" charset="0"/>
              </a:rPr>
              <a:t>STAGES </a:t>
            </a:r>
            <a:br>
              <a:rPr lang="fr-FR" b="1" dirty="0">
                <a:cs typeface="Arial" panose="020B0604020202020204" pitchFamily="34" charset="0"/>
              </a:rPr>
            </a:br>
            <a:r>
              <a:rPr lang="fr-FR" b="1" dirty="0">
                <a:cs typeface="Arial" panose="020B0604020202020204" pitchFamily="34" charset="0"/>
              </a:rPr>
              <a:t>EN AGENCE  GÉNÉRALE </a:t>
            </a:r>
            <a:br>
              <a:rPr lang="fr-FR" b="1" dirty="0">
                <a:cs typeface="Arial" panose="020B0604020202020204" pitchFamily="34" charset="0"/>
              </a:rPr>
            </a:br>
            <a:br>
              <a:rPr lang="fr-FR" b="1" dirty="0">
                <a:cs typeface="Arial" panose="020B0604020202020204" pitchFamily="34" charset="0"/>
              </a:rPr>
            </a:br>
            <a:r>
              <a:rPr lang="fr-FR" b="1" dirty="0">
                <a:cs typeface="Arial" panose="020B0604020202020204" pitchFamily="34" charset="0"/>
              </a:rPr>
              <a:t>GUIDE DU TUTEUR</a:t>
            </a:r>
          </a:p>
        </p:txBody>
      </p:sp>
    </p:spTree>
    <p:extLst>
      <p:ext uri="{BB962C8B-B14F-4D97-AF65-F5344CB8AC3E}">
        <p14:creationId xmlns:p14="http://schemas.microsoft.com/office/powerpoint/2010/main" val="32576374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516596" y="260648"/>
            <a:ext cx="9158808" cy="1143000"/>
          </a:xfrm>
        </p:spPr>
        <p:txBody>
          <a:bodyPr/>
          <a:lstStyle/>
          <a:p>
            <a:r>
              <a:rPr lang="fr-FR" b="1" dirty="0"/>
              <a:t>LIENS UTILES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kumimoji="0" lang="fr-FR" sz="1800" b="0" i="0" u="none" kern="1200" cap="none" spc="0" normalizeH="0" baseline="0" noProof="0" dirty="0">
              <a:ln>
                <a:noFill/>
              </a:ln>
              <a:solidFill>
                <a:srgbClr val="122624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kumimoji="0" lang="fr-FR" sz="2400" b="0" i="0" u="none" kern="1200" cap="none" spc="0" normalizeH="0" baseline="0" noProof="0" dirty="0">
                <a:ln>
                  <a:noFill/>
                </a:ln>
                <a:solidFill>
                  <a:srgbClr val="122624"/>
                </a:solidFill>
                <a:effectLst/>
                <a:uLnTx/>
                <a:uFillTx/>
                <a:ea typeface="+mn-ea"/>
                <a:cs typeface="+mn-cs"/>
              </a:rPr>
              <a:t>P</a:t>
            </a:r>
            <a:r>
              <a:rPr lang="fr-FR" sz="2400" dirty="0" err="1">
                <a:solidFill>
                  <a:srgbClr val="122624"/>
                </a:solidFill>
              </a:rPr>
              <a:t>our</a:t>
            </a:r>
            <a:r>
              <a:rPr lang="fr-FR" sz="2400" dirty="0">
                <a:solidFill>
                  <a:srgbClr val="122624"/>
                </a:solidFill>
              </a:rPr>
              <a:t> en savoir plus sur le stage de 3</a:t>
            </a:r>
            <a:r>
              <a:rPr lang="fr-FR" sz="2400" baseline="30000" dirty="0">
                <a:solidFill>
                  <a:srgbClr val="122624"/>
                </a:solidFill>
              </a:rPr>
              <a:t>ème</a:t>
            </a:r>
            <a:r>
              <a:rPr lang="fr-FR" sz="2400" dirty="0">
                <a:solidFill>
                  <a:srgbClr val="122624"/>
                </a:solidFill>
              </a:rPr>
              <a:t> et trouver une convention de stage : </a:t>
            </a: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https://www.education.gouv.fr/le-stage-de-3e-8192</a:t>
            </a:r>
          </a:p>
          <a:p>
            <a:pPr>
              <a:lnSpc>
                <a:spcPct val="115000"/>
              </a:lnSpc>
              <a:spcBef>
                <a:spcPts val="0"/>
              </a:spcBef>
            </a:pPr>
            <a:endParaRPr lang="fr-FR" sz="2400" dirty="0">
              <a:solidFill>
                <a:schemeClr val="tx2">
                  <a:lumMod val="60000"/>
                  <a:lumOff val="4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  <a:hlinkClick r:id="rId2"/>
            </a:endParaRPr>
          </a:p>
          <a:p>
            <a:pPr>
              <a:lnSpc>
                <a:spcPct val="115000"/>
              </a:lnSpc>
              <a:spcBef>
                <a:spcPts val="0"/>
              </a:spcBef>
            </a:pPr>
            <a:r>
              <a:rPr lang="fr-FR" sz="2400" dirty="0">
                <a:solidFill>
                  <a:srgbClr val="122624"/>
                </a:solidFill>
              </a:rPr>
              <a:t>Pour en savoir plus sur le stage de 2</a:t>
            </a:r>
            <a:r>
              <a:rPr lang="fr-FR" sz="2400" baseline="30000" dirty="0">
                <a:solidFill>
                  <a:srgbClr val="122624"/>
                </a:solidFill>
              </a:rPr>
              <a:t>nde</a:t>
            </a:r>
            <a:r>
              <a:rPr lang="fr-FR" sz="2400" dirty="0">
                <a:solidFill>
                  <a:srgbClr val="122624"/>
                </a:solidFill>
              </a:rPr>
              <a:t> et trouver une convention de stage : </a:t>
            </a:r>
            <a:r>
              <a:rPr lang="fr-FR" sz="2400" dirty="0">
                <a:solidFill>
                  <a:schemeClr val="tx2">
                    <a:lumMod val="60000"/>
                    <a:lumOff val="40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https://www.1jeune1solution.gouv.fr/articles/stage-de-seconde</a:t>
            </a:r>
            <a:endParaRPr lang="fr-FR" sz="24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Bef>
                <a:spcPts val="1200"/>
              </a:spcBef>
              <a:spcAft>
                <a:spcPts val="1000"/>
              </a:spcAft>
            </a:pPr>
            <a:endParaRPr lang="fr-FR" sz="1800" dirty="0">
              <a:solidFill>
                <a:schemeClr val="tx2">
                  <a:lumMod val="60000"/>
                  <a:lumOff val="4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7435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dirty="0"/>
              <a:t>Pourquoi un guide du tuteur ? Pourquoi un stage ?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Les différents stages possibles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Relations avec l’école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Accueillir le stagiaire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Proposition de déroulé d’un stage en agence</a:t>
            </a:r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Gérer la fin </a:t>
            </a:r>
            <a:r>
              <a:rPr lang="fr-FR"/>
              <a:t>du stage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Les fiches d’activités du kit pédagogique </a:t>
            </a:r>
            <a:r>
              <a:rPr lang="fr-FR" i="1" dirty="0"/>
              <a:t>Avenir Garanti</a:t>
            </a:r>
            <a:endParaRPr lang="fr-FR" dirty="0"/>
          </a:p>
          <a:p>
            <a:pPr marL="514350" indent="-514350">
              <a:buFont typeface="+mj-lt"/>
              <a:buAutoNum type="arabicPeriod"/>
            </a:pPr>
            <a:r>
              <a:rPr lang="fr-FR" dirty="0"/>
              <a:t>Liens utiles</a:t>
            </a:r>
          </a:p>
          <a:p>
            <a:pPr marL="514350" indent="-514350">
              <a:buFont typeface="+mj-lt"/>
              <a:buAutoNum type="arabicPeriod"/>
            </a:pPr>
            <a:endParaRPr lang="fr-FR" dirty="0"/>
          </a:p>
          <a:p>
            <a:pPr marL="514350" indent="-514350">
              <a:buFont typeface="+mj-lt"/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880293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14F02F-6291-4DA1-1DB4-F680926298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15" y="10104"/>
            <a:ext cx="10972800" cy="1143000"/>
          </a:xfrm>
        </p:spPr>
        <p:txBody>
          <a:bodyPr/>
          <a:lstStyle/>
          <a:p>
            <a:r>
              <a:rPr lang="fr-FR" b="1" dirty="0"/>
              <a:t>POURQUOI UN GUIDE DU TUTEUR?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7566A92-CD97-1207-C145-7BC3064AC4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815" y="1052736"/>
            <a:ext cx="10972800" cy="3096344"/>
          </a:xfrm>
        </p:spPr>
        <p:txBody>
          <a:bodyPr>
            <a:norm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Un agent général en activité peut apporter énormément aux jeunes, parfois sans le savoir. Dirigeant d’entreprise, indépendant, employeur… vous êtes un </a:t>
            </a:r>
            <a:r>
              <a:rPr lang="fr-FR" sz="2000" b="1" dirty="0">
                <a:solidFill>
                  <a:schemeClr val="tx1"/>
                </a:solidFill>
              </a:rPr>
              <a:t>passeur d’expérience et de connaissance</a:t>
            </a:r>
            <a:r>
              <a:rPr lang="fr-FR" sz="2000" dirty="0">
                <a:solidFill>
                  <a:schemeClr val="tx1"/>
                </a:solidFill>
              </a:rPr>
              <a:t>, révélateur de passion !</a:t>
            </a:r>
          </a:p>
          <a:p>
            <a:endParaRPr lang="fr-FR" sz="14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Ce guide a pour vocation de </a:t>
            </a:r>
            <a:r>
              <a:rPr lang="fr-FR" sz="2000" b="1" dirty="0">
                <a:solidFill>
                  <a:schemeClr val="tx1"/>
                </a:solidFill>
              </a:rPr>
              <a:t>vous donner des outils et des ressources</a:t>
            </a:r>
            <a:r>
              <a:rPr lang="fr-FR" sz="2000" dirty="0">
                <a:solidFill>
                  <a:schemeClr val="tx1"/>
                </a:solidFill>
              </a:rPr>
              <a:t> afin d’encadrer le stagiaire, quelle que soit la taille de votre agence.</a:t>
            </a:r>
          </a:p>
          <a:p>
            <a:pPr marL="0" indent="0">
              <a:buNone/>
            </a:pPr>
            <a:endParaRPr lang="fr-FR" sz="1400" dirty="0">
              <a:solidFill>
                <a:schemeClr val="tx1"/>
              </a:solidFill>
            </a:endParaRPr>
          </a:p>
          <a:p>
            <a:r>
              <a:rPr lang="fr-FR" sz="2000" dirty="0">
                <a:solidFill>
                  <a:schemeClr val="tx1"/>
                </a:solidFill>
              </a:rPr>
              <a:t>Accueillir un stagiaire, c’est aussi </a:t>
            </a:r>
            <a:r>
              <a:rPr lang="fr-FR" sz="2000" b="1" dirty="0">
                <a:solidFill>
                  <a:schemeClr val="tx1"/>
                </a:solidFill>
              </a:rPr>
              <a:t>affirmer votre attachement au territoire</a:t>
            </a:r>
            <a:r>
              <a:rPr lang="fr-FR" sz="2000" dirty="0">
                <a:solidFill>
                  <a:schemeClr val="tx1"/>
                </a:solidFill>
              </a:rPr>
              <a:t> en renforçant le lien entre l’école et l’entreprise</a:t>
            </a:r>
          </a:p>
          <a:p>
            <a:pPr marL="0" indent="0">
              <a:buNone/>
            </a:pPr>
            <a:endParaRPr lang="fr-FR" sz="2000" dirty="0">
              <a:solidFill>
                <a:schemeClr val="tx1"/>
              </a:solidFill>
            </a:endParaRPr>
          </a:p>
        </p:txBody>
      </p:sp>
      <p:sp>
        <p:nvSpPr>
          <p:cNvPr id="4" name="Titre 1">
            <a:extLst>
              <a:ext uri="{FF2B5EF4-FFF2-40B4-BE49-F238E27FC236}">
                <a16:creationId xmlns:a16="http://schemas.microsoft.com/office/drawing/2014/main" id="{8354DF98-18E7-C9B6-C4F4-6638D48902D0}"/>
              </a:ext>
            </a:extLst>
          </p:cNvPr>
          <p:cNvSpPr txBox="1">
            <a:spLocks/>
          </p:cNvSpPr>
          <p:nvPr/>
        </p:nvSpPr>
        <p:spPr>
          <a:xfrm>
            <a:off x="609600" y="3973624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C0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b="1" dirty="0"/>
              <a:t>POURQUOI UN STAGE ?</a:t>
            </a:r>
          </a:p>
        </p:txBody>
      </p:sp>
      <p:sp>
        <p:nvSpPr>
          <p:cNvPr id="5" name="Espace réservé du contenu 2">
            <a:extLst>
              <a:ext uri="{FF2B5EF4-FFF2-40B4-BE49-F238E27FC236}">
                <a16:creationId xmlns:a16="http://schemas.microsoft.com/office/drawing/2014/main" id="{B77DF89B-7797-846A-BB05-90564AD017B6}"/>
              </a:ext>
            </a:extLst>
          </p:cNvPr>
          <p:cNvSpPr txBox="1">
            <a:spLocks/>
          </p:cNvSpPr>
          <p:nvPr/>
        </p:nvSpPr>
        <p:spPr>
          <a:xfrm>
            <a:off x="593815" y="4545124"/>
            <a:ext cx="10972800" cy="252028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457200" indent="-457200" algn="l" defTabSz="914400" rtl="0" eaLnBrk="1" latinLnBrk="0" hangingPunct="1">
              <a:spcBef>
                <a:spcPct val="20000"/>
              </a:spcBef>
              <a:buClr>
                <a:srgbClr val="C00000"/>
              </a:buClr>
              <a:buFont typeface="Wingdings" panose="05000000000000000000" pitchFamily="2" charset="2"/>
              <a:buChar char="ü"/>
              <a:defRPr sz="3200" kern="1200">
                <a:solidFill>
                  <a:srgbClr val="C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anose="05000000000000000000" pitchFamily="2" charset="2"/>
              <a:buNone/>
            </a:pPr>
            <a:endParaRPr lang="fr-FR" sz="2000" dirty="0">
              <a:solidFill>
                <a:srgbClr val="000000"/>
              </a:solidFill>
            </a:endParaRPr>
          </a:p>
          <a:p>
            <a:r>
              <a:rPr lang="fr-FR" sz="2000" dirty="0">
                <a:solidFill>
                  <a:srgbClr val="000000"/>
                </a:solidFill>
              </a:rPr>
              <a:t>Le stage s’inscrit dans le cadre du </a:t>
            </a:r>
            <a:r>
              <a:rPr lang="fr-FR" sz="2000" i="1" dirty="0">
                <a:solidFill>
                  <a:srgbClr val="000000"/>
                </a:solidFill>
              </a:rPr>
              <a:t>Parcours Avenir </a:t>
            </a:r>
            <a:r>
              <a:rPr lang="fr-FR" sz="2000" dirty="0">
                <a:solidFill>
                  <a:srgbClr val="000000"/>
                </a:solidFill>
              </a:rPr>
              <a:t>de l’Éducation nationale</a:t>
            </a:r>
            <a:r>
              <a:rPr lang="fr-FR" sz="2000" strike="sngStrike" dirty="0">
                <a:solidFill>
                  <a:srgbClr val="000000"/>
                </a:solidFill>
              </a:rPr>
              <a:t>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fr-FR" sz="1400" strike="sngStrike" dirty="0">
              <a:solidFill>
                <a:srgbClr val="000000"/>
              </a:solidFill>
            </a:endParaRPr>
          </a:p>
          <a:p>
            <a:r>
              <a:rPr lang="fr-FR" sz="2000" dirty="0">
                <a:solidFill>
                  <a:srgbClr val="000000"/>
                </a:solidFill>
              </a:rPr>
              <a:t>Il est souvent le </a:t>
            </a:r>
            <a:r>
              <a:rPr lang="fr-FR" sz="2000" b="1" dirty="0">
                <a:solidFill>
                  <a:srgbClr val="000000"/>
                </a:solidFill>
              </a:rPr>
              <a:t>vrai premier contact </a:t>
            </a:r>
            <a:r>
              <a:rPr lang="fr-FR" sz="2000" dirty="0">
                <a:solidFill>
                  <a:srgbClr val="000000"/>
                </a:solidFill>
              </a:rPr>
              <a:t>des collégiens avec le monde du travail : c’est donc un moment important ! </a:t>
            </a:r>
          </a:p>
        </p:txBody>
      </p:sp>
    </p:spTree>
    <p:extLst>
      <p:ext uri="{BB962C8B-B14F-4D97-AF65-F5344CB8AC3E}">
        <p14:creationId xmlns:p14="http://schemas.microsoft.com/office/powerpoint/2010/main" val="40705078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8D1223-B3E3-0B5B-09BA-EBA2E77B82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23267"/>
            <a:ext cx="10972800" cy="1143000"/>
          </a:xfrm>
        </p:spPr>
        <p:txBody>
          <a:bodyPr/>
          <a:lstStyle/>
          <a:p>
            <a:r>
              <a:rPr lang="fr-FR" b="1" dirty="0"/>
              <a:t>LES DIFFÉRENTS STAGES POSSIBLES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99DB70CD-A589-F55F-BEF7-AE995676CF3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0694060"/>
              </p:ext>
            </p:extLst>
          </p:nvPr>
        </p:nvGraphicFramePr>
        <p:xfrm>
          <a:off x="1343472" y="1881772"/>
          <a:ext cx="9649072" cy="2304257"/>
        </p:xfrm>
        <a:graphic>
          <a:graphicData uri="http://schemas.openxmlformats.org/drawingml/2006/table">
            <a:tbl>
              <a:tblPr firstRow="1" firstCol="1" bandRow="1"/>
              <a:tblGrid>
                <a:gridCol w="1685552">
                  <a:extLst>
                    <a:ext uri="{9D8B030D-6E8A-4147-A177-3AD203B41FA5}">
                      <a16:colId xmlns:a16="http://schemas.microsoft.com/office/drawing/2014/main" val="1793149007"/>
                    </a:ext>
                  </a:extLst>
                </a:gridCol>
                <a:gridCol w="1696201">
                  <a:extLst>
                    <a:ext uri="{9D8B030D-6E8A-4147-A177-3AD203B41FA5}">
                      <a16:colId xmlns:a16="http://schemas.microsoft.com/office/drawing/2014/main" val="3066818015"/>
                    </a:ext>
                  </a:extLst>
                </a:gridCol>
                <a:gridCol w="2491595">
                  <a:extLst>
                    <a:ext uri="{9D8B030D-6E8A-4147-A177-3AD203B41FA5}">
                      <a16:colId xmlns:a16="http://schemas.microsoft.com/office/drawing/2014/main" val="658271261"/>
                    </a:ext>
                  </a:extLst>
                </a:gridCol>
                <a:gridCol w="2248823">
                  <a:extLst>
                    <a:ext uri="{9D8B030D-6E8A-4147-A177-3AD203B41FA5}">
                      <a16:colId xmlns:a16="http://schemas.microsoft.com/office/drawing/2014/main" val="1591191836"/>
                    </a:ext>
                  </a:extLst>
                </a:gridCol>
                <a:gridCol w="1526901">
                  <a:extLst>
                    <a:ext uri="{9D8B030D-6E8A-4147-A177-3AD203B41FA5}">
                      <a16:colId xmlns:a16="http://schemas.microsoft.com/office/drawing/2014/main" val="3820067706"/>
                    </a:ext>
                  </a:extLst>
                </a:gridCol>
              </a:tblGrid>
              <a:tr h="460851"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Type de stage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Durée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Gratification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Particularité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b="1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Liens utiles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156478"/>
                  </a:ext>
                </a:extLst>
              </a:tr>
              <a:tr h="921703"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Stage de 3</a:t>
                      </a:r>
                      <a:r>
                        <a:rPr lang="fr-FR" sz="1600" baseline="30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ème</a:t>
                      </a:r>
                      <a:endParaRPr lang="fr-FR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5 jours consécutifs ou non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Facultative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Obligatoire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2"/>
                        </a:rPr>
                        <a:t>Infos stage 3</a:t>
                      </a:r>
                      <a:r>
                        <a:rPr lang="fr-FR" sz="1600" u="sng" baseline="300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2"/>
                        </a:rPr>
                        <a:t>ème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86332860"/>
                  </a:ext>
                </a:extLst>
              </a:tr>
              <a:tr h="921703">
                <a:tc>
                  <a:txBody>
                    <a:bodyPr/>
                    <a:lstStyle/>
                    <a:p>
                      <a:pPr algn="ctr"/>
                      <a:r>
                        <a:rPr lang="fr-F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Stage de seconde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2 semaines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Facultative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Obligatoire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600" u="sng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3"/>
                        </a:rPr>
                        <a:t>Infos stage 2</a:t>
                      </a:r>
                      <a:r>
                        <a:rPr lang="fr-FR" sz="1600" u="sng" baseline="30000" dirty="0">
                          <a:solidFill>
                            <a:srgbClr val="0563C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hlinkClick r:id="rId3"/>
                        </a:rPr>
                        <a:t>de</a:t>
                      </a:r>
                      <a:r>
                        <a:rPr lang="fr-FR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</a:rPr>
                        <a:t>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8073094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610D7E8-8EBC-8B30-855F-5EF314AEC2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7D5F6981-FB5D-1EDB-A1C5-F5C3678234E5}"/>
              </a:ext>
            </a:extLst>
          </p:cNvPr>
          <p:cNvSpPr txBox="1"/>
          <p:nvPr/>
        </p:nvSpPr>
        <p:spPr>
          <a:xfrm>
            <a:off x="1343472" y="4378368"/>
            <a:ext cx="964907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0" b="1" i="0" u="none" strike="noStrike" baseline="0" dirty="0">
                <a:solidFill>
                  <a:srgbClr val="000000"/>
                </a:solidFill>
              </a:rPr>
              <a:t>Il s’agit d’un stage d’observation </a:t>
            </a:r>
            <a:r>
              <a:rPr lang="fr-FR" sz="1800" i="0" u="none" strike="noStrike" baseline="0" dirty="0">
                <a:solidFill>
                  <a:srgbClr val="000000"/>
                </a:solidFill>
              </a:rPr>
              <a:t>: l’élève </a:t>
            </a:r>
            <a:r>
              <a:rPr lang="fr-FR" dirty="0">
                <a:solidFill>
                  <a:srgbClr val="000000"/>
                </a:solidFill>
              </a:rPr>
              <a:t>peut observer mais pas travailler. </a:t>
            </a:r>
            <a:r>
              <a:rPr lang="fr-FR" sz="1800" i="0" u="none" strike="noStrike" baseline="0" dirty="0">
                <a:solidFill>
                  <a:srgbClr val="000000"/>
                </a:solidFill>
              </a:rPr>
              <a:t>Il restituera ses observations dans son rapport de stage.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1170333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29794CC-AE6B-F7FF-C231-51EA5BEE74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RELATIONS AVEC L’ÉCOLE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AB379F-8777-B18C-1C13-D6D7D415E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b="0" i="0" u="none" strike="noStrike" baseline="0" dirty="0">
                <a:solidFill>
                  <a:srgbClr val="000000"/>
                </a:solidFill>
              </a:rPr>
              <a:t>Lors de l’organisation du stage, </a:t>
            </a:r>
            <a:r>
              <a:rPr lang="fr-FR" sz="2400" b="1" i="0" u="none" strike="noStrike" baseline="0" dirty="0">
                <a:solidFill>
                  <a:srgbClr val="000000"/>
                </a:solidFill>
              </a:rPr>
              <a:t>vous serez en lien avec l’établissement</a:t>
            </a:r>
            <a:r>
              <a:rPr lang="fr-FR" sz="2400" b="0" i="0" u="none" strike="noStrike" baseline="0" dirty="0">
                <a:solidFill>
                  <a:srgbClr val="000000"/>
                </a:solidFill>
              </a:rPr>
              <a:t> de l’élève, à la signature de la convention de stage (fournie par l’établissement) notamment</a:t>
            </a:r>
          </a:p>
          <a:p>
            <a:pPr marL="0" indent="0">
              <a:buNone/>
            </a:pPr>
            <a:endParaRPr lang="fr-FR" sz="2400" b="0" i="0" u="none" strike="noStrike" baseline="0" dirty="0">
              <a:solidFill>
                <a:srgbClr val="000000"/>
              </a:solidFill>
            </a:endParaRP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</a:rPr>
              <a:t>Au cours du stage, vous pouvez également être </a:t>
            </a:r>
            <a:r>
              <a:rPr lang="fr-FR" sz="2400" b="1" i="0" u="none" strike="noStrike" baseline="0" dirty="0">
                <a:solidFill>
                  <a:srgbClr val="000000"/>
                </a:solidFill>
              </a:rPr>
              <a:t>en contact avec l’enseignant </a:t>
            </a:r>
            <a:r>
              <a:rPr lang="fr-FR" sz="2400" b="0" i="0" u="none" strike="noStrike" baseline="0" dirty="0">
                <a:solidFill>
                  <a:srgbClr val="000000"/>
                </a:solidFill>
              </a:rPr>
              <a:t>référent de l’élève que vous accueillez </a:t>
            </a:r>
            <a:r>
              <a:rPr lang="fr-FR" sz="2400" dirty="0">
                <a:solidFill>
                  <a:srgbClr val="000000"/>
                </a:solidFill>
              </a:rPr>
              <a:t>(</a:t>
            </a:r>
            <a:r>
              <a:rPr lang="fr-FR" sz="2400" b="0" i="0" u="none" strike="noStrike" baseline="0" dirty="0">
                <a:solidFill>
                  <a:srgbClr val="000000"/>
                </a:solidFill>
              </a:rPr>
              <a:t>parfois celui-ci </a:t>
            </a:r>
            <a:r>
              <a:rPr lang="fr-FR" sz="2400" b="0" i="0" u="none" baseline="0" dirty="0">
                <a:solidFill>
                  <a:srgbClr val="000000"/>
                </a:solidFill>
              </a:rPr>
              <a:t>rend visite</a:t>
            </a:r>
            <a:r>
              <a:rPr lang="fr-FR" sz="2400" b="0" i="0" u="none" strike="noStrike" baseline="0" dirty="0">
                <a:solidFill>
                  <a:srgbClr val="000000"/>
                </a:solidFill>
              </a:rPr>
              <a:t> à l’élève durant le stage).</a:t>
            </a:r>
          </a:p>
          <a:p>
            <a:pPr marL="0" indent="0">
              <a:buNone/>
            </a:pPr>
            <a:endParaRPr lang="fr-FR" sz="2400" dirty="0">
              <a:solidFill>
                <a:srgbClr val="000000"/>
              </a:solidFill>
            </a:endParaRP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</a:rPr>
              <a:t>Faites-lui bon accueil, vous avez tout à y gagner ! Si l’enseignant trouve que l’entreprise a bien accueilli le stagiaire, il pourra recommander ce lieu de stage à d’autres élèves plus tard, ce qui contribue à </a:t>
            </a:r>
            <a:r>
              <a:rPr lang="fr-FR" sz="2400" b="1" i="0" u="none" strike="noStrike" baseline="0" dirty="0">
                <a:solidFill>
                  <a:srgbClr val="000000"/>
                </a:solidFill>
              </a:rPr>
              <a:t>la bonne image de l’entreprise</a:t>
            </a:r>
            <a:r>
              <a:rPr lang="fr-FR" sz="2400" b="0" i="0" u="none" strike="noStrike" baseline="0" dirty="0">
                <a:solidFill>
                  <a:srgbClr val="000000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595620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611B48-6038-3F55-674E-6C4D47BCF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ACCUEILLIR LE STAGIAIRE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3D7ADA3-DDD7-8551-CFE8-00ECA46884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8"/>
            <a:ext cx="10972800" cy="4525963"/>
          </a:xfrm>
        </p:spPr>
        <p:txBody>
          <a:bodyPr>
            <a:normAutofit/>
          </a:bodyPr>
          <a:lstStyle/>
          <a:p>
            <a:pPr algn="l"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122624"/>
                </a:solidFill>
              </a:rPr>
              <a:t>Préparez</a:t>
            </a:r>
            <a:r>
              <a:rPr lang="fr-FR" sz="2000" b="0" i="0" u="none" strike="noStrike" baseline="0" dirty="0">
                <a:solidFill>
                  <a:srgbClr val="122624"/>
                </a:solidFill>
              </a:rPr>
              <a:t> son </a:t>
            </a:r>
            <a:r>
              <a:rPr lang="fr-FR" sz="2000" b="0" i="0" u="none" strike="noStrike" baseline="0" dirty="0">
                <a:solidFill>
                  <a:srgbClr val="122624"/>
                </a:solidFill>
                <a:hlinkClick r:id="rId2"/>
              </a:rPr>
              <a:t>livret d’accueil </a:t>
            </a:r>
            <a:r>
              <a:rPr lang="fr-FR" sz="2000" b="0" i="0" u="none" strike="noStrike" baseline="0" dirty="0">
                <a:solidFill>
                  <a:srgbClr val="122624"/>
                </a:solidFill>
              </a:rPr>
              <a:t>comme pour chaque nouveau collaborateur avec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b="0" i="0" u="none" strike="noStrike" baseline="0" dirty="0">
                <a:solidFill>
                  <a:srgbClr val="122624"/>
                </a:solidFill>
              </a:rPr>
              <a:t>Son emploi </a:t>
            </a:r>
            <a:r>
              <a:rPr lang="fr-FR" sz="1600" dirty="0">
                <a:solidFill>
                  <a:srgbClr val="122624"/>
                </a:solidFill>
              </a:rPr>
              <a:t>du temps avec ses jours et heures d’arrivée et de départ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fr-FR" sz="1600" b="0" i="0" u="none" strike="noStrike" baseline="0" dirty="0">
                <a:solidFill>
                  <a:srgbClr val="122624"/>
                </a:solidFill>
              </a:rPr>
              <a:t>Votre adresse et </a:t>
            </a:r>
            <a:r>
              <a:rPr lang="fr-FR" sz="1600" dirty="0">
                <a:solidFill>
                  <a:srgbClr val="122624"/>
                </a:solidFill>
              </a:rPr>
              <a:t>l’itinéraire qu’il va emprunter (cela rassure les parents et l’école)</a:t>
            </a:r>
            <a:endParaRPr lang="fr-FR" sz="1600" b="0" i="0" u="none" strike="noStrike" baseline="0" dirty="0">
              <a:solidFill>
                <a:srgbClr val="122624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endParaRPr lang="fr-FR" sz="2000" b="0" i="0" u="none" strike="noStrike" baseline="0" dirty="0">
              <a:solidFill>
                <a:srgbClr val="122624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122624"/>
                </a:solidFill>
              </a:rPr>
              <a:t>Prévenez</a:t>
            </a:r>
            <a:r>
              <a:rPr lang="fr-FR" sz="2000" b="0" i="0" u="none" strike="noStrike" baseline="0" dirty="0">
                <a:solidFill>
                  <a:srgbClr val="122624"/>
                </a:solidFill>
              </a:rPr>
              <a:t> tous les collaborateurs de la venue du stagiaire afin que chacun puisse lui prévoir un instant pour répondre à ses questions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sz="2000" b="0" i="0" u="none" strike="noStrike" baseline="0" dirty="0">
              <a:solidFill>
                <a:srgbClr val="122624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000" b="1" dirty="0">
                <a:solidFill>
                  <a:srgbClr val="122624"/>
                </a:solidFill>
              </a:rPr>
              <a:t>Prévoyez</a:t>
            </a:r>
            <a:r>
              <a:rPr lang="fr-FR" sz="2000" dirty="0">
                <a:solidFill>
                  <a:srgbClr val="122624"/>
                </a:solidFill>
              </a:rPr>
              <a:t> un espace bureau et les fournitures afin qu’il puisse travailler sur ses fiches et le kit pédagogique. Aura-t-il à disposition un ordinateur/tablette ou doit-il ramener le sien/la sienne?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fr-FR" sz="2000" b="0" i="0" u="none" strike="noStrike" baseline="0" dirty="0">
              <a:solidFill>
                <a:srgbClr val="122624"/>
              </a:solidFill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fr-FR" sz="2000" b="1" i="0" u="none" strike="noStrike" baseline="0" dirty="0">
                <a:solidFill>
                  <a:srgbClr val="122624"/>
                </a:solidFill>
              </a:rPr>
              <a:t>Posez</a:t>
            </a:r>
            <a:r>
              <a:rPr lang="fr-FR" sz="2000" b="0" i="0" u="none" strike="noStrike" baseline="0" dirty="0">
                <a:solidFill>
                  <a:srgbClr val="122624"/>
                </a:solidFill>
              </a:rPr>
              <a:t> les règles à suivre et les points techniques : </a:t>
            </a:r>
            <a:r>
              <a:rPr lang="fr-FR" sz="2000" strike="noStrike" dirty="0">
                <a:solidFill>
                  <a:srgbClr val="122624"/>
                </a:solidFill>
              </a:rPr>
              <a:t>D</a:t>
            </a:r>
            <a:r>
              <a:rPr lang="fr-FR" sz="2000" b="0" i="0" u="none" baseline="0" dirty="0">
                <a:solidFill>
                  <a:srgbClr val="122624"/>
                </a:solidFill>
              </a:rPr>
              <a:t>oit-il tutoyer ou vouvoyer les membres de l’équipe ? Et vous-même ?</a:t>
            </a:r>
            <a:r>
              <a:rPr lang="fr-FR" sz="2000" b="0" i="0" u="none" strike="noStrike" baseline="0" dirty="0">
                <a:solidFill>
                  <a:srgbClr val="122624"/>
                </a:solidFill>
              </a:rPr>
              <a:t> Aura-t-il une carte Tickets resto ? Y-a-t-il une tenue à respecter? Ces éléments lui permettront de se sentir inclus</a:t>
            </a:r>
            <a:endParaRPr lang="fr-FR" sz="1800" b="0" i="0" u="none" strike="noStrike" baseline="0" dirty="0">
              <a:solidFill>
                <a:srgbClr val="000000"/>
              </a:solidFill>
              <a:latin typeface="Montserrat-Regular"/>
            </a:endParaRPr>
          </a:p>
        </p:txBody>
      </p:sp>
    </p:spTree>
    <p:extLst>
      <p:ext uri="{BB962C8B-B14F-4D97-AF65-F5344CB8AC3E}">
        <p14:creationId xmlns:p14="http://schemas.microsoft.com/office/powerpoint/2010/main" val="35087165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39E33A-A015-DCEC-5293-797D929DFB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0640" y="-162272"/>
            <a:ext cx="10972800" cy="1143000"/>
          </a:xfrm>
        </p:spPr>
        <p:txBody>
          <a:bodyPr>
            <a:normAutofit/>
          </a:bodyPr>
          <a:lstStyle/>
          <a:p>
            <a:r>
              <a:rPr lang="fr-FR" b="1" dirty="0"/>
              <a:t>Proposition de déroulé d’un stage en agence</a:t>
            </a:r>
            <a:endParaRPr lang="fr-FR" b="1" strike="sngStrike" dirty="0"/>
          </a:p>
        </p:txBody>
      </p:sp>
      <p:graphicFrame>
        <p:nvGraphicFramePr>
          <p:cNvPr id="11" name="Tableau 11">
            <a:extLst>
              <a:ext uri="{FF2B5EF4-FFF2-40B4-BE49-F238E27FC236}">
                <a16:creationId xmlns:a16="http://schemas.microsoft.com/office/drawing/2014/main" id="{37A92156-055E-573E-6455-3F8503AE45C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0503573"/>
              </p:ext>
            </p:extLst>
          </p:nvPr>
        </p:nvGraphicFramePr>
        <p:xfrm>
          <a:off x="191344" y="863695"/>
          <a:ext cx="11809314" cy="51713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837386851"/>
                    </a:ext>
                  </a:extLst>
                </a:gridCol>
                <a:gridCol w="2424270">
                  <a:extLst>
                    <a:ext uri="{9D8B030D-6E8A-4147-A177-3AD203B41FA5}">
                      <a16:colId xmlns:a16="http://schemas.microsoft.com/office/drawing/2014/main" val="703445605"/>
                    </a:ext>
                  </a:extLst>
                </a:gridCol>
                <a:gridCol w="1968219">
                  <a:extLst>
                    <a:ext uri="{9D8B030D-6E8A-4147-A177-3AD203B41FA5}">
                      <a16:colId xmlns:a16="http://schemas.microsoft.com/office/drawing/2014/main" val="3964816008"/>
                    </a:ext>
                  </a:extLst>
                </a:gridCol>
                <a:gridCol w="2232247">
                  <a:extLst>
                    <a:ext uri="{9D8B030D-6E8A-4147-A177-3AD203B41FA5}">
                      <a16:colId xmlns:a16="http://schemas.microsoft.com/office/drawing/2014/main" val="1365352226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473292564"/>
                    </a:ext>
                  </a:extLst>
                </a:gridCol>
                <a:gridCol w="1872210">
                  <a:extLst>
                    <a:ext uri="{9D8B030D-6E8A-4147-A177-3AD203B41FA5}">
                      <a16:colId xmlns:a16="http://schemas.microsoft.com/office/drawing/2014/main" val="2188548182"/>
                    </a:ext>
                  </a:extLst>
                </a:gridCol>
              </a:tblGrid>
              <a:tr h="543581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Jour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lundi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mardi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mercredi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jeudi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vendredi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5326880"/>
                  </a:ext>
                </a:extLst>
              </a:tr>
              <a:tr h="2890404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Exemple d’activité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Accueil du stagiaire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Remise des documents, matériel, livret d’accueil…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Visite de l’agence</a:t>
                      </a:r>
                    </a:p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Découverte des rôles de chacun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RDV client avec le stagiaire (à l’agence)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fr-FR" dirty="0">
                          <a:sym typeface="Wingdings" panose="05000000000000000000" pitchFamily="2" charset="2"/>
                        </a:rPr>
                        <a:t> P</a:t>
                      </a:r>
                      <a:r>
                        <a:rPr lang="fr-FR" dirty="0"/>
                        <a:t>réparer le stagiaire en amont et débriefer le rendez-vous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Observation de l’activité d’un collaborateur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Découverte de la compagnie et approfondissement des métiers de l’assurance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Bilan du stage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Pot de départ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8975884"/>
                  </a:ext>
                </a:extLst>
              </a:tr>
              <a:tr h="1203125">
                <a:tc>
                  <a:txBody>
                    <a:bodyPr/>
                    <a:lstStyle/>
                    <a:p>
                      <a:pPr algn="ctr"/>
                      <a:r>
                        <a:rPr lang="fr-FR" b="1" dirty="0"/>
                        <a:t>Ressources pédagogiques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dirty="0"/>
                        <a:t>Kit pédagogique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dirty="0"/>
                        <a:t>Fiche « le secteur d’activité de l’agence »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dirty="0"/>
                        <a:t>Fiche « présentation de l’agence 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Interview de l’agent par le stagiaire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dirty="0"/>
                        <a:t>Fiche « qui est qui dans l’agence? »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jassuremonfutur.fr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fr-FR" dirty="0"/>
                        <a:t>Interview d’un collaborateur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r-FR" dirty="0"/>
                        <a:t>Fiche « les métiers de l’assurance »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90405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7818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31ECB75-4369-8B25-6D34-5E81C14839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/>
              <a:t>GÉRER LA FIN DU STAGE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B5C748B-7095-FAB3-0266-40B20BCB4A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122624"/>
              </a:solidFill>
              <a:effectLst/>
              <a:uLnTx/>
              <a:uFillTx/>
              <a:ea typeface="+mn-ea"/>
              <a:cs typeface="+mn-cs"/>
            </a:endParaRPr>
          </a:p>
          <a:p>
            <a:pPr>
              <a:defRPr/>
            </a:pPr>
            <a:r>
              <a:rPr lang="fr-FR" sz="2400" b="1" dirty="0">
                <a:solidFill>
                  <a:srgbClr val="122624"/>
                </a:solidFill>
              </a:rPr>
              <a:t>Recueillez le retour d’expérience du stagiaire. </a:t>
            </a:r>
            <a:r>
              <a:rPr lang="fr-FR" sz="2400" dirty="0">
                <a:solidFill>
                  <a:srgbClr val="122624"/>
                </a:solidFill>
              </a:rPr>
              <a:t>C’est une opportunité pour mettre en valeur cette expérience, et un bon moment pour écouter ses remarques : ce qu’il a préféré, ce qui l’a le plus étonné…</a:t>
            </a:r>
          </a:p>
          <a:p>
            <a:pPr>
              <a:defRPr/>
            </a:pPr>
            <a:endParaRPr lang="fr-FR" sz="2400" dirty="0">
              <a:solidFill>
                <a:srgbClr val="122624"/>
              </a:solidFill>
            </a:endParaRPr>
          </a:p>
          <a:p>
            <a:pPr lvl="0">
              <a:defRPr/>
            </a:pP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122624"/>
                </a:solidFill>
                <a:effectLst/>
                <a:uLnTx/>
                <a:uFillTx/>
                <a:ea typeface="+mn-ea"/>
                <a:cs typeface="+mn-cs"/>
              </a:rPr>
              <a:t>Pensez à organiser quelque chose pour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122624"/>
                </a:solidFill>
                <a:effectLst/>
                <a:uLnTx/>
                <a:uFillTx/>
                <a:ea typeface="+mn-ea"/>
                <a:cs typeface="+mn-cs"/>
              </a:rPr>
              <a:t>« marquer le coup ». </a:t>
            </a:r>
            <a:r>
              <a:rPr kumimoji="0" lang="fr-FR" sz="2400" b="0" i="0" u="none" strike="noStrike" kern="1200" cap="none" spc="0" normalizeH="0" baseline="0" noProof="0" dirty="0">
                <a:ln>
                  <a:noFill/>
                </a:ln>
                <a:solidFill>
                  <a:srgbClr val="122624"/>
                </a:solidFill>
                <a:effectLst/>
                <a:uLnTx/>
                <a:uFillTx/>
                <a:ea typeface="+mn-ea"/>
                <a:cs typeface="+mn-cs"/>
              </a:rPr>
              <a:t>Vous pouvez par exemple prévoir un pot de départ incluant vos </a:t>
            </a:r>
            <a:r>
              <a:rPr lang="fr-FR" sz="2400" dirty="0">
                <a:solidFill>
                  <a:srgbClr val="122624"/>
                </a:solidFill>
              </a:rPr>
              <a:t>collaborateurs. Vous pouvez également convier les parents du stagiaire ou son enseignant référent à cet événement afin de resserrer les liens et montrer l’ouverture de l’entreprise</a:t>
            </a: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122624"/>
              </a:solidFill>
              <a:effectLst/>
              <a:uLnTx/>
              <a:uFillTx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C00000"/>
              </a:buClr>
              <a:buSzTx/>
              <a:buNone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rgbClr val="122624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39758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7482F71-231E-3069-5D20-F5B6637C1B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LES FICHES D’ACTIVITÉS </a:t>
            </a:r>
            <a:br>
              <a:rPr lang="fr-FR" b="1" dirty="0"/>
            </a:br>
            <a:r>
              <a:rPr lang="fr-FR" b="1" dirty="0"/>
              <a:t>DU KIT PÉDAGOGIQUE </a:t>
            </a:r>
            <a:r>
              <a:rPr lang="fr-FR" b="1" i="1" dirty="0"/>
              <a:t>AVENIR GARANTI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93D8F37-E2E0-C8BF-EBB1-21E80B77F3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56793"/>
            <a:ext cx="10972800" cy="456937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fr-FR" sz="2000" b="1" i="0" u="none" strike="noStrike" baseline="0" dirty="0">
                <a:solidFill>
                  <a:srgbClr val="000000"/>
                </a:solidFill>
              </a:rPr>
              <a:t>Le module pédagogique « Avenir Garanti – Des métiers qui assurent » permet de découvrir les spécificités d’une agence générale d’assurance et de brosser le portrait de plusieurs professionnel(le)s et de leurs missions</a:t>
            </a:r>
            <a:endParaRPr lang="fr-FR" sz="2000" b="1" dirty="0"/>
          </a:p>
          <a:p>
            <a:pPr marL="0" indent="0">
              <a:buNone/>
            </a:pPr>
            <a:endParaRPr lang="fr-FR" sz="1500" dirty="0"/>
          </a:p>
          <a:p>
            <a:r>
              <a:rPr lang="fr-FR" dirty="0"/>
              <a:t>Liens vers le kit pédagogique </a:t>
            </a:r>
          </a:p>
          <a:p>
            <a:pPr marL="0" indent="0">
              <a:buNone/>
            </a:pPr>
            <a:r>
              <a:rPr lang="fr-FR" dirty="0">
                <a:hlinkClick r:id="rId2"/>
              </a:rPr>
              <a:t>avenir-garanti (jassuremonfutur.fr)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r>
              <a:rPr lang="fr-FR" dirty="0"/>
              <a:t>Liens vers le guide activités pour professionnel</a:t>
            </a:r>
          </a:p>
          <a:p>
            <a:pPr marL="0" indent="0">
              <a:buNone/>
            </a:pPr>
            <a:r>
              <a:rPr lang="fr-FR" dirty="0">
                <a:hlinkClick r:id="rId3"/>
              </a:rPr>
              <a:t>https://rh.agea.fr/system/files/media/document/Kit%20pedagogique%20-%20guide%20professionnel.pdf</a:t>
            </a: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8707634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1162</TotalTime>
  <Words>847</Words>
  <Application>Microsoft Office PowerPoint</Application>
  <PresentationFormat>Grand écran</PresentationFormat>
  <Paragraphs>100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5" baseType="lpstr">
      <vt:lpstr>Arial</vt:lpstr>
      <vt:lpstr>Calibri</vt:lpstr>
      <vt:lpstr>Montserrat-Regular</vt:lpstr>
      <vt:lpstr>Wingdings</vt:lpstr>
      <vt:lpstr>Thème Office</vt:lpstr>
      <vt:lpstr>STAGES  EN AGENCE  GÉNÉRALE   GUIDE DU TUTEUR</vt:lpstr>
      <vt:lpstr>sommaire</vt:lpstr>
      <vt:lpstr>POURQUOI UN GUIDE DU TUTEUR?</vt:lpstr>
      <vt:lpstr>LES DIFFÉRENTS STAGES POSSIBLES</vt:lpstr>
      <vt:lpstr>RELATIONS AVEC L’ÉCOLE</vt:lpstr>
      <vt:lpstr>ACCUEILLIR LE STAGIAIRE</vt:lpstr>
      <vt:lpstr>Proposition de déroulé d’un stage en agence</vt:lpstr>
      <vt:lpstr>GÉRER LA FIN DU STAGE</vt:lpstr>
      <vt:lpstr>LES FICHES D’ACTIVITÉS  DU KIT PÉDAGOGIQUE AVENIR GARANTI</vt:lpstr>
      <vt:lpstr>LIENS UTILES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%USERFULLNAME%</dc:creator>
  <cp:lastModifiedBy>DUMOULIN Florent</cp:lastModifiedBy>
  <cp:revision>21</cp:revision>
  <dcterms:created xsi:type="dcterms:W3CDTF">2018-04-15T17:32:29Z</dcterms:created>
  <dcterms:modified xsi:type="dcterms:W3CDTF">2024-05-30T13:44:03Z</dcterms:modified>
</cp:coreProperties>
</file>